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548" y="-8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6000" b="1" dirty="0" smtClean="0"/>
              <a:t>Motor &amp; Encoder</a:t>
            </a:r>
            <a:br>
              <a:rPr lang="en-US" altLang="zh-CN" sz="6000" b="1" dirty="0" smtClean="0"/>
            </a:br>
            <a:r>
              <a:rPr lang="en-US" altLang="zh-CN" sz="6000" b="1" dirty="0" smtClean="0"/>
              <a:t>Mounting Guide</a:t>
            </a:r>
            <a:endParaRPr lang="zh-CN" altLang="en-US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nGreenWeTrust\Desktop\mount install\IMG_2308_resiz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830497"/>
            <a:ext cx="13030200" cy="868849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" y="292100"/>
            <a:ext cx="3505200" cy="6096000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- Lock the  brackets with </a:t>
            </a:r>
            <a:br>
              <a:rPr lang="en-US" altLang="zh-CN" sz="3600" dirty="0" smtClean="0">
                <a:solidFill>
                  <a:schemeClr val="bg1"/>
                </a:solidFill>
              </a:rPr>
            </a:br>
            <a:r>
              <a:rPr lang="en-US" altLang="zh-CN" sz="3600" dirty="0" smtClean="0">
                <a:solidFill>
                  <a:schemeClr val="bg1"/>
                </a:solidFill>
              </a:rPr>
              <a:t>2-56 nuts come with brackets</a:t>
            </a:r>
            <a:br>
              <a:rPr lang="en-US" altLang="zh-CN" sz="3600" dirty="0" smtClean="0">
                <a:solidFill>
                  <a:schemeClr val="bg1"/>
                </a:solidFill>
              </a:rPr>
            </a:br>
            <a:r>
              <a:rPr lang="en-US" altLang="zh-CN" sz="3600" dirty="0" smtClean="0">
                <a:solidFill>
                  <a:schemeClr val="bg1"/>
                </a:solidFill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</a:rPr>
            </a:br>
            <a:r>
              <a:rPr lang="en-US" altLang="zh-CN" sz="3600" dirty="0" smtClean="0">
                <a:solidFill>
                  <a:schemeClr val="bg1"/>
                </a:solidFill>
              </a:rPr>
              <a:t>- Don’t all the way tighten the screw since we haven’t placed motors in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InGreenWeTrust\Desktop\ti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600575"/>
            <a:ext cx="2801938" cy="2257425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267200" cy="4953000"/>
          </a:xfrm>
        </p:spPr>
        <p:txBody>
          <a:bodyPr/>
          <a:lstStyle/>
          <a:p>
            <a:r>
              <a:rPr lang="en-US" altLang="zh-CN" b="1" dirty="0" smtClean="0"/>
              <a:t>Put motors into bracket slots</a:t>
            </a:r>
          </a:p>
          <a:p>
            <a:r>
              <a:rPr lang="en-US" altLang="zh-CN" b="1" dirty="0" smtClean="0"/>
              <a:t>Tighten all 4 screws</a:t>
            </a:r>
          </a:p>
          <a:p>
            <a:r>
              <a:rPr lang="en-US" altLang="zh-CN" b="1" dirty="0" smtClean="0"/>
              <a:t>Put tire onto wheel(very tight, you might need to put tires on wheels before you put motors into brackets</a:t>
            </a:r>
            <a:endParaRPr lang="zh-CN" altLang="en-US" b="1" dirty="0"/>
          </a:p>
        </p:txBody>
      </p:sp>
      <p:pic>
        <p:nvPicPr>
          <p:cNvPr id="8194" name="Picture 2" descr="C:\Users\InGreenWeTrust\Desktop\whe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3875" y="0"/>
            <a:ext cx="482688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Solder encoder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Solder AS5304A onto encoder PCB</a:t>
            </a:r>
          </a:p>
          <a:p>
            <a:r>
              <a:rPr lang="en-US" altLang="zh-CN" dirty="0" smtClean="0"/>
              <a:t>Have 2.54mm pitch male headers ready</a:t>
            </a:r>
          </a:p>
          <a:p>
            <a:r>
              <a:rPr lang="en-US" altLang="zh-CN" dirty="0" smtClean="0"/>
              <a:t>Solder the straight side into encoder PCB</a:t>
            </a:r>
            <a:endParaRPr lang="zh-CN" altLang="en-US" dirty="0"/>
          </a:p>
        </p:txBody>
      </p:sp>
      <p:pic>
        <p:nvPicPr>
          <p:cNvPr id="9218" name="Picture 2" descr="C:\Users\InGreenWeTrust\Desktop\en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7038" y="3754438"/>
            <a:ext cx="4906962" cy="3103562"/>
          </a:xfrm>
          <a:prstGeom prst="rect">
            <a:avLst/>
          </a:prstGeom>
          <a:noFill/>
        </p:spPr>
      </p:pic>
      <p:pic>
        <p:nvPicPr>
          <p:cNvPr id="9219" name="Picture 3" descr="C:\Users\InGreenWeTrust\Desktop\p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9840" y="3754458"/>
            <a:ext cx="4370388" cy="3355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InGreenWeTrust\Desktop\ec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71912"/>
            <a:ext cx="2114550" cy="29860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5715000"/>
            <a:ext cx="3581400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Mount Encoder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1"/>
            <a:ext cx="8229600" cy="3657600"/>
          </a:xfrm>
        </p:spPr>
        <p:txBody>
          <a:bodyPr/>
          <a:lstStyle/>
          <a:p>
            <a:r>
              <a:rPr lang="en-US" altLang="zh-CN" dirty="0" smtClean="0"/>
              <a:t>Place encoder board above motor bracket, make sure encoder IC is facing to the magnets with approx. 1mm</a:t>
            </a:r>
          </a:p>
          <a:p>
            <a:r>
              <a:rPr lang="en-US" altLang="zh-CN" dirty="0" smtClean="0"/>
              <a:t>Insert the right angled side of male header into the encoder signal pins on mouse PCB</a:t>
            </a:r>
          </a:p>
          <a:p>
            <a:r>
              <a:rPr lang="en-US" altLang="zh-CN" dirty="0" smtClean="0"/>
              <a:t>Solder the right angled side</a:t>
            </a:r>
          </a:p>
          <a:p>
            <a:endParaRPr lang="zh-CN" altLang="en-US" dirty="0"/>
          </a:p>
        </p:txBody>
      </p:sp>
      <p:pic>
        <p:nvPicPr>
          <p:cNvPr id="10242" name="Picture 2" descr="C:\Users\InGreenWeTrust\Desktop\ec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2892476"/>
            <a:ext cx="2895600" cy="3965524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>
            <a:off x="-16598" y="4452041"/>
            <a:ext cx="914400" cy="533400"/>
          </a:xfrm>
          <a:prstGeom prst="straightConnector1">
            <a:avLst/>
          </a:prstGeom>
          <a:ln w="1270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0" y="3657600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Place hot glue here</a:t>
            </a:r>
          </a:p>
          <a:p>
            <a:r>
              <a:rPr lang="en-US" altLang="zh-CN" sz="3600" b="1" dirty="0" smtClean="0">
                <a:solidFill>
                  <a:srgbClr val="FF0000"/>
                </a:solidFill>
              </a:rPr>
              <a:t>before solder the male header onto PCB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1295400" y="4343400"/>
            <a:ext cx="762000" cy="685800"/>
          </a:xfrm>
          <a:prstGeom prst="straightConnector1">
            <a:avLst/>
          </a:prstGeom>
          <a:ln w="1270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6400" y="5562600"/>
            <a:ext cx="914400" cy="533400"/>
          </a:xfrm>
          <a:prstGeom prst="straightConnector1">
            <a:avLst/>
          </a:prstGeom>
          <a:ln w="1270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132" y="4961299"/>
            <a:ext cx="1311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Hot glue</a:t>
            </a: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here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0"/>
            <a:ext cx="4419600" cy="1143000"/>
          </a:xfrm>
        </p:spPr>
        <p:txBody>
          <a:bodyPr>
            <a:normAutofit/>
          </a:bodyPr>
          <a:lstStyle/>
          <a:p>
            <a:r>
              <a:rPr lang="en-US" altLang="zh-CN" sz="4800" b="1" dirty="0" smtClean="0"/>
              <a:t>Skate Pad</a:t>
            </a:r>
            <a:endParaRPr lang="zh-CN" alt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C:\Users\InGreenWeTrust\Desktop\sk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9981" y="1295400"/>
            <a:ext cx="4534019" cy="5562600"/>
          </a:xfrm>
          <a:prstGeom prst="rect">
            <a:avLst/>
          </a:prstGeom>
          <a:noFill/>
        </p:spPr>
      </p:pic>
      <p:pic>
        <p:nvPicPr>
          <p:cNvPr id="11267" name="Picture 3" descr="C:\Users\InGreenWeTrust\Desktop\tap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-1049216" y="1008183"/>
            <a:ext cx="6899033" cy="48006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3400" y="2895600"/>
            <a:ext cx="43789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Hot glue skate pads here</a:t>
            </a:r>
          </a:p>
          <a:p>
            <a:r>
              <a:rPr lang="en-US" altLang="zh-CN" sz="3200" b="1" dirty="0" smtClean="0">
                <a:solidFill>
                  <a:schemeClr val="bg1"/>
                </a:solidFill>
              </a:rPr>
              <a:t>Cover with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teflon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tape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6439297" y="5447903"/>
            <a:ext cx="990600" cy="794"/>
          </a:xfrm>
          <a:prstGeom prst="straightConnector1">
            <a:avLst/>
          </a:prstGeom>
          <a:ln w="152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1714897" y="4609703"/>
            <a:ext cx="1296194" cy="1588"/>
          </a:xfrm>
          <a:prstGeom prst="straightConnector1">
            <a:avLst/>
          </a:prstGeom>
          <a:ln w="152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3600" y="59436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Sand the tip for a little bit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5000" b="1" dirty="0" smtClean="0"/>
              <a:t>You are all set!</a:t>
            </a:r>
            <a:endParaRPr lang="zh-CN" altLang="en-US" sz="5000" b="1" dirty="0"/>
          </a:p>
        </p:txBody>
      </p:sp>
      <p:pic>
        <p:nvPicPr>
          <p:cNvPr id="12290" name="Picture 2" descr="C:\Users\InGreenWeTrust\Desktop\s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" y="2293937"/>
            <a:ext cx="9495427" cy="4564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52400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Bill of Materials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143000"/>
            <a:ext cx="9829800" cy="57150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1. 10:1 Micro Metal </a:t>
            </a:r>
            <a:r>
              <a:rPr lang="en-US" altLang="zh-CN" dirty="0" err="1" smtClean="0">
                <a:solidFill>
                  <a:schemeClr val="tx1"/>
                </a:solidFill>
              </a:rPr>
              <a:t>Gearmotor</a:t>
            </a:r>
            <a:r>
              <a:rPr lang="en-US" altLang="zh-CN" dirty="0" smtClean="0">
                <a:solidFill>
                  <a:schemeClr val="tx1"/>
                </a:solidFill>
              </a:rPr>
              <a:t> HP item # 999 X 2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2. </a:t>
            </a:r>
            <a:r>
              <a:rPr lang="en-US" altLang="zh-CN" dirty="0" err="1" smtClean="0">
                <a:solidFill>
                  <a:schemeClr val="tx1"/>
                </a:solidFill>
              </a:rPr>
              <a:t>Pololu</a:t>
            </a:r>
            <a:r>
              <a:rPr lang="en-US" altLang="zh-CN" dirty="0" smtClean="0">
                <a:solidFill>
                  <a:schemeClr val="tx1"/>
                </a:solidFill>
              </a:rPr>
              <a:t> Micro Metal </a:t>
            </a:r>
            <a:r>
              <a:rPr lang="en-US" altLang="zh-CN" dirty="0" err="1" smtClean="0">
                <a:solidFill>
                  <a:schemeClr val="tx1"/>
                </a:solidFill>
              </a:rPr>
              <a:t>Gearmotor</a:t>
            </a:r>
            <a:r>
              <a:rPr lang="en-US" altLang="zh-CN" dirty="0" smtClean="0">
                <a:solidFill>
                  <a:schemeClr val="tx1"/>
                </a:solidFill>
              </a:rPr>
              <a:t> Bracket Extended Pair </a:t>
            </a:r>
            <a:r>
              <a:rPr lang="en-US" altLang="zh-CN" dirty="0" smtClean="0">
                <a:solidFill>
                  <a:schemeClr val="tx1"/>
                </a:solidFill>
              </a:rPr>
              <a:t>  	item </a:t>
            </a:r>
            <a:r>
              <a:rPr lang="en-US" altLang="zh-CN" dirty="0" smtClean="0">
                <a:solidFill>
                  <a:schemeClr val="tx1"/>
                </a:solidFill>
              </a:rPr>
              <a:t>#1089 X 2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3. 2-56 x 20mm Philips head screw  X 4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4. 3D Printed wheel X 2 (.</a:t>
            </a:r>
            <a:r>
              <a:rPr lang="en-US" altLang="zh-CN" dirty="0" err="1" smtClean="0">
                <a:solidFill>
                  <a:schemeClr val="tx1"/>
                </a:solidFill>
              </a:rPr>
              <a:t>stl</a:t>
            </a:r>
            <a:r>
              <a:rPr lang="en-US" altLang="zh-CN" dirty="0" smtClean="0">
                <a:solidFill>
                  <a:schemeClr val="tx1"/>
                </a:solidFill>
              </a:rPr>
              <a:t> file provided)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5. 3D printed motor mount </a:t>
            </a:r>
            <a:r>
              <a:rPr lang="en-US" altLang="zh-CN" dirty="0" smtClean="0">
                <a:solidFill>
                  <a:schemeClr val="tx1"/>
                </a:solidFill>
              </a:rPr>
              <a:t>X 1  (.</a:t>
            </a:r>
            <a:r>
              <a:rPr lang="en-US" altLang="zh-CN" dirty="0" err="1" smtClean="0">
                <a:solidFill>
                  <a:schemeClr val="tx1"/>
                </a:solidFill>
              </a:rPr>
              <a:t>stl</a:t>
            </a:r>
            <a:r>
              <a:rPr lang="en-US" altLang="zh-CN" dirty="0" smtClean="0">
                <a:solidFill>
                  <a:schemeClr val="tx1"/>
                </a:solidFill>
              </a:rPr>
              <a:t> file provided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6. 3D printed skate pad X 2 </a:t>
            </a:r>
            <a:r>
              <a:rPr lang="en-US" altLang="zh-CN" dirty="0" smtClean="0">
                <a:solidFill>
                  <a:schemeClr val="tx1"/>
                </a:solidFill>
              </a:rPr>
              <a:t>(.</a:t>
            </a:r>
            <a:r>
              <a:rPr lang="en-US" altLang="zh-CN" dirty="0" err="1" smtClean="0">
                <a:solidFill>
                  <a:schemeClr val="tx1"/>
                </a:solidFill>
              </a:rPr>
              <a:t>stl</a:t>
            </a:r>
            <a:r>
              <a:rPr lang="en-US" altLang="zh-CN" dirty="0" smtClean="0">
                <a:solidFill>
                  <a:schemeClr val="tx1"/>
                </a:solidFill>
              </a:rPr>
              <a:t> file provided)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7. </a:t>
            </a:r>
            <a:r>
              <a:rPr lang="en-US" altLang="zh-CN" dirty="0" smtClean="0">
                <a:solidFill>
                  <a:schemeClr val="tx1"/>
                </a:solidFill>
              </a:rPr>
              <a:t>encoder PCB X 2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8. AS5304A </a:t>
            </a:r>
            <a:r>
              <a:rPr lang="en-US" altLang="zh-CN" dirty="0" smtClean="0">
                <a:solidFill>
                  <a:schemeClr val="tx1"/>
                </a:solidFill>
              </a:rPr>
              <a:t>encoder IC X 2 (free sample at AMS)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9. </a:t>
            </a:r>
            <a:r>
              <a:rPr lang="en-US" altLang="zh-CN" dirty="0" smtClean="0">
                <a:solidFill>
                  <a:schemeClr val="tx1"/>
                </a:solidFill>
              </a:rPr>
              <a:t>AS5000-MR20-44 </a:t>
            </a:r>
            <a:r>
              <a:rPr lang="en-US" altLang="zh-CN" dirty="0" err="1" smtClean="0">
                <a:solidFill>
                  <a:schemeClr val="tx1"/>
                </a:solidFill>
              </a:rPr>
              <a:t>MagneticRing</a:t>
            </a:r>
            <a:r>
              <a:rPr lang="en-US" altLang="zh-CN" dirty="0" smtClean="0">
                <a:solidFill>
                  <a:schemeClr val="tx1"/>
                </a:solidFill>
              </a:rPr>
              <a:t> X 2 (free sample at </a:t>
            </a:r>
            <a:r>
              <a:rPr lang="en-US" altLang="zh-CN" dirty="0" smtClean="0">
                <a:solidFill>
                  <a:schemeClr val="tx1"/>
                </a:solidFill>
              </a:rPr>
              <a:t>	AMS)</a:t>
            </a: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10</a:t>
            </a:r>
            <a:r>
              <a:rPr lang="en-US" altLang="zh-CN" dirty="0" smtClean="0">
                <a:solidFill>
                  <a:schemeClr val="tx1"/>
                </a:solidFill>
              </a:rPr>
              <a:t>. mini-z  tires (</a:t>
            </a:r>
            <a:r>
              <a:rPr lang="en-US" altLang="zh-CN" dirty="0" smtClean="0">
                <a:solidFill>
                  <a:schemeClr val="tx1"/>
                </a:solidFill>
              </a:rPr>
              <a:t>MZT302-20) X 1 (set of 4)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11. </a:t>
            </a:r>
            <a:r>
              <a:rPr lang="en-US" altLang="zh-CN" dirty="0" smtClean="0">
                <a:solidFill>
                  <a:schemeClr val="tx1"/>
                </a:solidFill>
              </a:rPr>
              <a:t>some right angled 2.54mm pitch male headers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5800" b="1" dirty="0" smtClean="0"/>
              <a:t>Prepare for materials</a:t>
            </a:r>
            <a:endParaRPr lang="zh-CN" altLang="en-US" sz="5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6600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zh-CN" sz="4800" b="1" dirty="0" smtClean="0">
                <a:solidFill>
                  <a:schemeClr val="tx1"/>
                </a:solidFill>
              </a:rPr>
              <a:t>Purchase all parts</a:t>
            </a:r>
          </a:p>
          <a:p>
            <a:r>
              <a:rPr lang="en-US" altLang="zh-CN" sz="4800" b="1" dirty="0" smtClean="0">
                <a:solidFill>
                  <a:schemeClr val="tx1"/>
                </a:solidFill>
              </a:rPr>
              <a:t>3D print all parts</a:t>
            </a:r>
            <a:endParaRPr lang="zh-CN" altLang="en-US" sz="4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-228600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3D printing wheels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InGreenWeTrust\Desktop\mount install\IMG_2310_resiz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964049"/>
            <a:ext cx="8839200" cy="5893951"/>
          </a:xfrm>
          <a:prstGeom prst="rect">
            <a:avLst/>
          </a:prstGeom>
          <a:noFill/>
        </p:spPr>
      </p:pic>
      <p:pic>
        <p:nvPicPr>
          <p:cNvPr id="1030" name="Picture 6" descr="C:\Users\InGreenWeTrust\Desktop\mount install\IMG_2315_resiz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35200" y="965200"/>
            <a:ext cx="8991600" cy="5995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InGreenWeTrust\Desktop\mount install\IMG_2305_resiz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33400" y="-381000"/>
            <a:ext cx="12341988" cy="8229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0"/>
            <a:ext cx="7772400" cy="1470025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3D print motor mount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InGreenWeTrust\Desktop\r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76400" y="0"/>
            <a:ext cx="12438063" cy="7104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57200"/>
            <a:ext cx="5638800" cy="152400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Magnets Ring</a:t>
            </a:r>
            <a:br>
              <a:rPr lang="en-US" altLang="zh-CN" b="1" dirty="0" smtClean="0">
                <a:solidFill>
                  <a:schemeClr val="bg1"/>
                </a:solidFill>
              </a:rPr>
            </a:br>
            <a:r>
              <a:rPr lang="en-US" altLang="zh-CN" b="1" dirty="0" smtClean="0">
                <a:solidFill>
                  <a:schemeClr val="bg1"/>
                </a:solidFill>
              </a:rPr>
              <a:t> AS5000-MR20-44 </a:t>
            </a:r>
            <a:r>
              <a:rPr lang="en-US" altLang="zh-CN" b="1" dirty="0" smtClean="0">
                <a:solidFill>
                  <a:schemeClr val="bg1"/>
                </a:solidFill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</a:rPr>
            </a:b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81400"/>
            <a:ext cx="8534400" cy="2971800"/>
          </a:xfrm>
        </p:spPr>
        <p:txBody>
          <a:bodyPr>
            <a:no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</a:rPr>
              <a:t>Make sure the mark here face to the wheel when assembling</a:t>
            </a:r>
          </a:p>
          <a:p>
            <a:r>
              <a:rPr lang="en-US" altLang="zh-CN" sz="4400" b="1" dirty="0" smtClean="0">
                <a:solidFill>
                  <a:schemeClr val="bg1"/>
                </a:solidFill>
                <a:sym typeface="Wingdings" pitchFamily="2" charset="2"/>
              </a:rPr>
              <a:t>           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2200" y="5181600"/>
            <a:ext cx="609600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nGreenWeTrust\Desktop\mount install\IMG_2312_resiz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38200" y="-457200"/>
            <a:ext cx="12113434" cy="8077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5029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Push motor shaft into wheel carefully, it is pretty tight, don’t damage the motor.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nGreenWeTrust\Desktop\mount install\IMG_2343_resiz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105400" y="-2971800"/>
            <a:ext cx="20320000" cy="1354931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43200"/>
            <a:ext cx="8534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Glue magnets and </a:t>
            </a:r>
            <a:b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wheel together </a:t>
            </a:r>
            <a:b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 super</a:t>
            </a:r>
            <a:b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glue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(epoxy                                         Wait</a:t>
            </a:r>
            <a:b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recommended)                       until dry!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GreenWeTrust\Desktop\mount install\IMG_2307_resiz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38200" y="-762000"/>
            <a:ext cx="13868400" cy="924740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After you finish all soldering on PCB</a:t>
            </a:r>
            <a:br>
              <a:rPr lang="en-US" altLang="zh-CN" b="1" dirty="0" smtClean="0">
                <a:solidFill>
                  <a:schemeClr val="bg1"/>
                </a:solidFill>
              </a:rPr>
            </a:br>
            <a:r>
              <a:rPr lang="en-US" altLang="zh-CN" b="1" dirty="0" smtClean="0">
                <a:solidFill>
                  <a:schemeClr val="bg1"/>
                </a:solidFill>
              </a:rPr>
              <a:t>then place Motor mount on PCB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648200"/>
            <a:ext cx="6400800" cy="1752600"/>
          </a:xfrm>
        </p:spPr>
        <p:txBody>
          <a:bodyPr>
            <a:noAutofit/>
          </a:bodyPr>
          <a:lstStyle/>
          <a:p>
            <a:r>
              <a:rPr lang="en-US" altLang="zh-CN" sz="4800" b="1" dirty="0" smtClean="0">
                <a:solidFill>
                  <a:srgbClr val="FFFF00"/>
                </a:solidFill>
              </a:rPr>
              <a:t>Get 2-56 x 20mm screws go through the PCB and mount</a:t>
            </a:r>
            <a:endParaRPr lang="zh-CN" altLang="en-US" sz="4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231</Words>
  <Application>Microsoft Office PowerPoint</Application>
  <PresentationFormat>On-screen Show (4:3)</PresentationFormat>
  <Paragraphs>46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Motor &amp; Encoder Mounting Guide</vt:lpstr>
      <vt:lpstr>Bill of Materials</vt:lpstr>
      <vt:lpstr>Prepare for materials</vt:lpstr>
      <vt:lpstr>3D printing wheels</vt:lpstr>
      <vt:lpstr>3D print motor mount</vt:lpstr>
      <vt:lpstr>Magnets Ring  AS5000-MR20-44  </vt:lpstr>
      <vt:lpstr>Push motor shaft into wheel carefully, it is pretty tight, don’t damage the motor.</vt:lpstr>
      <vt:lpstr>Glue magnets and  wheel together  with super  glue      (epoxy                                         Wait recommended)                       until dry!</vt:lpstr>
      <vt:lpstr>After you finish all soldering on PCB then place Motor mount on PCB</vt:lpstr>
      <vt:lpstr>- Lock the  brackets with  2-56 nuts come with brackets  - Don’t all the way tighten the screw since we haven’t placed motors in</vt:lpstr>
      <vt:lpstr>Slide 11</vt:lpstr>
      <vt:lpstr>Solder encoder</vt:lpstr>
      <vt:lpstr>Mount Encoder</vt:lpstr>
      <vt:lpstr>Skate Pad</vt:lpstr>
      <vt:lpstr>You are all set!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&amp; Encoder Mounting Guide</dc:title>
  <dc:creator>InGreenWeTrust</dc:creator>
  <cp:lastModifiedBy>Green</cp:lastModifiedBy>
  <cp:revision>75</cp:revision>
  <dcterms:created xsi:type="dcterms:W3CDTF">2006-08-16T00:00:00Z</dcterms:created>
  <dcterms:modified xsi:type="dcterms:W3CDTF">2015-02-01T12:20:42Z</dcterms:modified>
</cp:coreProperties>
</file>